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98" r:id="rId6"/>
    <p:sldId id="299" r:id="rId7"/>
    <p:sldId id="257" r:id="rId8"/>
    <p:sldId id="301" r:id="rId9"/>
    <p:sldId id="302" r:id="rId10"/>
    <p:sldId id="303" r:id="rId11"/>
    <p:sldId id="306" r:id="rId12"/>
    <p:sldId id="304" r:id="rId13"/>
    <p:sldId id="277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15/04/2021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15/04/2021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71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72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101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197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6986" r="6986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2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Gestión de Información en la Web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3200" b="1" dirty="0">
                <a:solidFill>
                  <a:schemeClr val="bg1"/>
                </a:solidFill>
              </a:rPr>
              <a:t>FILTRADO COLABORATIVO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4" r="27264"/>
          <a:stretch/>
        </p:blipFill>
        <p:spPr>
          <a:xfrm>
            <a:off x="0" y="0"/>
            <a:ext cx="4157921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773977" y="2813215"/>
            <a:ext cx="7438658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CONFIGURACIÓN</a:t>
            </a:r>
          </a:p>
        </p:txBody>
      </p:sp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8189" y="2022709"/>
            <a:ext cx="2810690" cy="15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6965" y="146079"/>
            <a:ext cx="1429260" cy="80298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06FBAD-0C62-4013-A336-9EDA23F17A0E}"/>
              </a:ext>
            </a:extLst>
          </p:cNvPr>
          <p:cNvSpPr/>
          <p:nvPr/>
        </p:nvSpPr>
        <p:spPr>
          <a:xfrm>
            <a:off x="627321" y="1992085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LENGUAJE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81AC4FB-B32D-46A4-8541-EDE7371A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54050" y="1806826"/>
            <a:ext cx="1019778" cy="1019778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61911F3-D748-4922-893F-8A3E29996017}"/>
              </a:ext>
            </a:extLst>
          </p:cNvPr>
          <p:cNvSpPr/>
          <p:nvPr/>
        </p:nvSpPr>
        <p:spPr>
          <a:xfrm>
            <a:off x="627321" y="3997172"/>
            <a:ext cx="7007475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BASE DE DATOS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26B5758-6D1E-46F0-AC1E-7C9B620E52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85374" y="3632981"/>
            <a:ext cx="1361276" cy="159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6895" r="47113"/>
          <a:stretch/>
        </p:blipFill>
        <p:spPr>
          <a:xfrm>
            <a:off x="9660295" y="1"/>
            <a:ext cx="2531705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MOVIELENS 100K DATASET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24" r="25624"/>
          <a:stretch/>
        </p:blipFill>
        <p:spPr>
          <a:xfrm>
            <a:off x="7691023" y="0"/>
            <a:ext cx="4500977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MONGODB, RECOMENDADOR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EFE2C3-723F-4EE0-BFD8-0FC433FD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890" y="1831463"/>
            <a:ext cx="6116258" cy="34889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1768826-86AC-4942-B911-A940BCB7B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"/>
          <a:stretch/>
        </p:blipFill>
        <p:spPr>
          <a:xfrm>
            <a:off x="6889072" y="517685"/>
            <a:ext cx="4803112" cy="5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Recomendación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ACF8A8-6B06-4F6D-A400-BE8D4850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63" y="1548825"/>
            <a:ext cx="7012474" cy="45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Lectura y guardado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1D2A2B-EC56-48C0-897B-E9471A59D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/>
          <a:stretch/>
        </p:blipFill>
        <p:spPr>
          <a:xfrm>
            <a:off x="5903650" y="1412858"/>
            <a:ext cx="4405321" cy="49429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4C4390-38D2-457F-8B73-66AE8B6A4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39" y="1412859"/>
            <a:ext cx="3292907" cy="49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f430adca-5b21-422c-9bf9-b6cd19e9c7e3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Office PowerPoint</Application>
  <PresentationFormat>Panorámica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Corbel</vt:lpstr>
      <vt:lpstr>Raleway</vt:lpstr>
      <vt:lpstr>Tema de Office</vt:lpstr>
      <vt:lpstr>FILTRADO COLABORATIVO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2021-04-15T14:41:24Z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